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2871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440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060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088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088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90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089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838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35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804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021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EF3D3-55DD-46E3-820F-39083750B405}" type="datetimeFigureOut">
              <a:rPr lang="en-GB" smtClean="0"/>
              <a:t>28/06/2022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F6D16-D0D9-497B-9B8C-ABAB421D21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68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aq31/Automatic-Gel-Analysis/blob/0c425f91f25563364898a50247bd43397b573a55/Semi-Auto%20Labelling/nathan_Q1_Comparison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taq31/Automatic-Gel-Analysis/blob/0c425f91f25563364898a50247bd43397b573a55/Semi-Auto%20Labelling/Ilastik/nathan_Q1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Semi-Auto Labelling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54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dirty="0" smtClean="0"/>
              <a:t>Highest resolution/ Most scales chosen,</a:t>
            </a:r>
            <a:br>
              <a:rPr lang="en-GB" dirty="0" smtClean="0"/>
            </a:br>
            <a:r>
              <a:rPr lang="en-GB" dirty="0" smtClean="0"/>
              <a:t>this is the prediction of classifier trained</a:t>
            </a:r>
            <a:endParaRPr lang="en-GB" dirty="0"/>
          </a:p>
        </p:txBody>
      </p:sp>
      <p:pic>
        <p:nvPicPr>
          <p:cNvPr id="4" name="Content Placeholder 3" descr="QuPath - Sparse image (2 regions)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6" y="1825625"/>
            <a:ext cx="7163427" cy="4351338"/>
          </a:xfrm>
        </p:spPr>
      </p:pic>
    </p:spTree>
    <p:extLst>
      <p:ext uri="{BB962C8B-B14F-4D97-AF65-F5344CB8AC3E}">
        <p14:creationId xmlns:p14="http://schemas.microsoft.com/office/powerpoint/2010/main" val="1050847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This is the ladder, some (parts of) gel bands are explicitly annotated to be foreground,</a:t>
            </a:r>
            <a:br>
              <a:rPr lang="en-GB" dirty="0" smtClean="0"/>
            </a:br>
            <a:r>
              <a:rPr lang="en-GB" dirty="0" smtClean="0"/>
              <a:t>but the classifier stills classifies it as background</a:t>
            </a:r>
            <a:endParaRPr lang="en-GB" dirty="0"/>
          </a:p>
        </p:txBody>
      </p:sp>
      <p:pic>
        <p:nvPicPr>
          <p:cNvPr id="4" name="Content Placeholder 3" descr="QuPath - Sparse image (2 regions)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8" t="8183" r="16631" b="-719"/>
          <a:stretch/>
        </p:blipFill>
        <p:spPr>
          <a:xfrm>
            <a:off x="5133475" y="1958027"/>
            <a:ext cx="3352800" cy="4250268"/>
          </a:xfrm>
        </p:spPr>
      </p:pic>
    </p:spTree>
    <p:extLst>
      <p:ext uri="{BB962C8B-B14F-4D97-AF65-F5344CB8AC3E}">
        <p14:creationId xmlns:p14="http://schemas.microsoft.com/office/powerpoint/2010/main" val="3100467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With </a:t>
            </a:r>
            <a:r>
              <a:rPr lang="en-GB" dirty="0" err="1" smtClean="0"/>
              <a:t>QuPath</a:t>
            </a:r>
            <a:r>
              <a:rPr lang="en-GB" dirty="0" smtClean="0"/>
              <a:t> scripts and automation function, the trained classifier is applied on all selected images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68" y="1825625"/>
            <a:ext cx="5718463" cy="4351338"/>
          </a:xfrm>
        </p:spPr>
      </p:pic>
    </p:spTree>
    <p:extLst>
      <p:ext uri="{BB962C8B-B14F-4D97-AF65-F5344CB8AC3E}">
        <p14:creationId xmlns:p14="http://schemas.microsoft.com/office/powerpoint/2010/main" val="1193957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 and Comparison with </a:t>
            </a:r>
            <a:r>
              <a:rPr lang="en-GB" dirty="0" err="1" smtClean="0"/>
              <a:t>Ilastik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PDF Link: </a:t>
            </a:r>
            <a:r>
              <a:rPr lang="en-GB" dirty="0" smtClean="0">
                <a:hlinkClick r:id="rId2"/>
              </a:rPr>
              <a:t>https://github.com/mattaq31/Automatic-Gel-Analysis/blob/0c425f91f25563364898a50247bd43397b573a55/Semi-Auto%20Labelling/nathan_Q1_Comparison.pdf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9578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Further editing of segmentation maps on </a:t>
            </a:r>
            <a:r>
              <a:rPr lang="en-GB" dirty="0" err="1" smtClean="0"/>
              <a:t>QuPath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With help of script, annotations of segmented regions are created</a:t>
            </a:r>
            <a:endParaRPr lang="en-GB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61" y="1825625"/>
            <a:ext cx="5945277" cy="4351338"/>
          </a:xfrm>
        </p:spPr>
      </p:pic>
    </p:spTree>
    <p:extLst>
      <p:ext uri="{BB962C8B-B14F-4D97-AF65-F5344CB8AC3E}">
        <p14:creationId xmlns:p14="http://schemas.microsoft.com/office/powerpoint/2010/main" val="580740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1053" y="365125"/>
            <a:ext cx="1095274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>gel band area segmented are show as an annotation,</a:t>
            </a:r>
            <a:br>
              <a:rPr lang="en-GB" dirty="0" smtClean="0"/>
            </a:br>
            <a:r>
              <a:rPr lang="en-GB" dirty="0" smtClean="0"/>
              <a:t>and can be modified using </a:t>
            </a:r>
            <a:r>
              <a:rPr lang="en-GB" dirty="0" err="1" smtClean="0"/>
              <a:t>QuPath</a:t>
            </a:r>
            <a:r>
              <a:rPr lang="en-GB" dirty="0" smtClean="0"/>
              <a:t> tools</a:t>
            </a:r>
            <a:endParaRPr lang="en-GB" dirty="0"/>
          </a:p>
        </p:txBody>
      </p:sp>
      <p:pic>
        <p:nvPicPr>
          <p:cNvPr id="4" name="Content Placeholder 3" descr="QuPath - Ivan-gels 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6" y="1825625"/>
            <a:ext cx="7163427" cy="4351338"/>
          </a:xfrm>
        </p:spPr>
      </p:pic>
    </p:spTree>
    <p:extLst>
      <p:ext uri="{BB962C8B-B14F-4D97-AF65-F5344CB8AC3E}">
        <p14:creationId xmlns:p14="http://schemas.microsoft.com/office/powerpoint/2010/main" val="1787126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After some cleaning up</a:t>
            </a:r>
            <a:br>
              <a:rPr lang="en-GB" dirty="0" smtClean="0"/>
            </a:br>
            <a:r>
              <a:rPr lang="en-GB" dirty="0" smtClean="0"/>
              <a:t>(Just focus on yellow and ignore purple)</a:t>
            </a:r>
            <a:endParaRPr lang="en-GB" dirty="0"/>
          </a:p>
        </p:txBody>
      </p:sp>
      <p:pic>
        <p:nvPicPr>
          <p:cNvPr id="4" name="Content Placeholder 3" descr="QuPath - Ivan-gels 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6" y="1825625"/>
            <a:ext cx="7163427" cy="4351338"/>
          </a:xfrm>
        </p:spPr>
      </p:pic>
    </p:spTree>
    <p:extLst>
      <p:ext uri="{BB962C8B-B14F-4D97-AF65-F5344CB8AC3E}">
        <p14:creationId xmlns:p14="http://schemas.microsoft.com/office/powerpoint/2010/main" val="331270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Comparing clean-ups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264" y="2001586"/>
            <a:ext cx="420157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16" y="2340309"/>
            <a:ext cx="3547448" cy="3673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68" y="2393219"/>
            <a:ext cx="3560095" cy="36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08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Dividing up images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Images are divided into 4 quartiles by their average intensity</a:t>
            </a:r>
          </a:p>
          <a:p>
            <a:r>
              <a:rPr lang="en-GB" dirty="0" smtClean="0"/>
              <a:t>Done by a script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462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err="1" smtClean="0"/>
              <a:t>Ilastik</a:t>
            </a:r>
            <a:r>
              <a:rPr lang="en-GB" dirty="0" smtClean="0"/>
              <a:t>: Select 1 image for training classifier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894671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Annotating labels of 2 types (foreground/background)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4185633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779" y="365125"/>
            <a:ext cx="11823032" cy="1325563"/>
          </a:xfrm>
        </p:spPr>
        <p:txBody>
          <a:bodyPr>
            <a:normAutofit/>
          </a:bodyPr>
          <a:lstStyle/>
          <a:p>
            <a:pPr algn="ctr"/>
            <a:r>
              <a:rPr lang="en-GB" sz="2800" dirty="0" smtClean="0"/>
              <a:t>Press ‘Live Update’, which would automatically label the rest of the image</a:t>
            </a:r>
            <a:br>
              <a:rPr lang="en-GB" sz="2800" dirty="0" smtClean="0"/>
            </a:br>
            <a:r>
              <a:rPr lang="en-GB" sz="2800" dirty="0" smtClean="0"/>
              <a:t>The yellow parts are foreground</a:t>
            </a:r>
            <a:br>
              <a:rPr lang="en-GB" sz="2800" dirty="0" smtClean="0"/>
            </a:br>
            <a:r>
              <a:rPr lang="en-GB" sz="2800" dirty="0" smtClean="0"/>
              <a:t>More labels can be added/removed to modify and train the classifier</a:t>
            </a:r>
            <a:endParaRPr lang="en-GB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39" y="1841667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997801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 smtClean="0"/>
              <a:t>Select Images to load classifier on,</a:t>
            </a:r>
            <a:br>
              <a:rPr lang="en-GB" dirty="0" smtClean="0"/>
            </a:br>
            <a:r>
              <a:rPr lang="en-GB" dirty="0" smtClean="0"/>
              <a:t>and output the segmentation map as </a:t>
            </a:r>
            <a:r>
              <a:rPr lang="en-GB" dirty="0" err="1" smtClean="0"/>
              <a:t>tif</a:t>
            </a:r>
            <a:r>
              <a:rPr lang="en-GB" dirty="0" smtClean="0"/>
              <a:t> files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958" y="1825625"/>
            <a:ext cx="4060083" cy="4351338"/>
          </a:xfrm>
        </p:spPr>
      </p:pic>
    </p:spTree>
    <p:extLst>
      <p:ext uri="{BB962C8B-B14F-4D97-AF65-F5344CB8AC3E}">
        <p14:creationId xmlns:p14="http://schemas.microsoft.com/office/powerpoint/2010/main" val="2873737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Show PDF: </a:t>
            </a:r>
            <a:r>
              <a:rPr lang="en-GB" dirty="0" smtClean="0">
                <a:hlinkClick r:id="rId2"/>
              </a:rPr>
              <a:t>https://github.com/mattaq31/Automatic-Gel-Analysis/blob/0c425f91f25563364898a50247bd43397b573a55/Semi-Auto%20Labelling/Ilastik/nathan_Q1.pdf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925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968" y="365125"/>
            <a:ext cx="10984832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err="1" smtClean="0"/>
              <a:t>QuPath</a:t>
            </a:r>
            <a:r>
              <a:rPr lang="en-GB" dirty="0" smtClean="0"/>
              <a:t>:</a:t>
            </a:r>
            <a:br>
              <a:rPr lang="en-GB" dirty="0" smtClean="0"/>
            </a:br>
            <a:r>
              <a:rPr lang="en-GB" dirty="0" smtClean="0"/>
              <a:t>2 Images are needed to train a classifier, results for using 1 image is too inaccurate</a:t>
            </a:r>
            <a:br>
              <a:rPr lang="en-GB" dirty="0" smtClean="0"/>
            </a:br>
            <a:r>
              <a:rPr lang="en-GB" dirty="0" smtClean="0"/>
              <a:t>Images are combined into 1 for annotating in </a:t>
            </a:r>
            <a:r>
              <a:rPr lang="en-GB" dirty="0" err="1" smtClean="0"/>
              <a:t>QuPath</a:t>
            </a:r>
            <a:endParaRPr lang="en-GB" dirty="0"/>
          </a:p>
        </p:txBody>
      </p:sp>
      <p:pic>
        <p:nvPicPr>
          <p:cNvPr id="4" name="Content Placeholder 3" descr="QuPath - Sparse image (2 regions)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670" y="2194594"/>
            <a:ext cx="7163427" cy="4351338"/>
          </a:xfrm>
        </p:spPr>
      </p:pic>
    </p:spTree>
    <p:extLst>
      <p:ext uri="{BB962C8B-B14F-4D97-AF65-F5344CB8AC3E}">
        <p14:creationId xmlns:p14="http://schemas.microsoft.com/office/powerpoint/2010/main" val="89426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705" y="365125"/>
            <a:ext cx="10704095" cy="1325563"/>
          </a:xfrm>
        </p:spPr>
        <p:txBody>
          <a:bodyPr/>
          <a:lstStyle/>
          <a:p>
            <a:pPr algn="ctr"/>
            <a:r>
              <a:rPr lang="en-GB" dirty="0" smtClean="0"/>
              <a:t>Annotate regions into foreground/background</a:t>
            </a:r>
            <a:br>
              <a:rPr lang="en-GB" dirty="0" smtClean="0"/>
            </a:br>
            <a:r>
              <a:rPr lang="en-GB" dirty="0" smtClean="0"/>
              <a:t>Quite a lot of annotations are needed</a:t>
            </a:r>
            <a:endParaRPr lang="en-GB" dirty="0"/>
          </a:p>
        </p:txBody>
      </p:sp>
      <p:pic>
        <p:nvPicPr>
          <p:cNvPr id="8" name="Content Placeholder 7" descr="QuPath - Sparse image (2 regions)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86" y="1825625"/>
            <a:ext cx="7163427" cy="4351338"/>
          </a:xfrm>
        </p:spPr>
      </p:pic>
    </p:spTree>
    <p:extLst>
      <p:ext uri="{BB962C8B-B14F-4D97-AF65-F5344CB8AC3E}">
        <p14:creationId xmlns:p14="http://schemas.microsoft.com/office/powerpoint/2010/main" val="2780981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256</Words>
  <Application>Microsoft Office PowerPoint</Application>
  <PresentationFormat>Widescreen</PresentationFormat>
  <Paragraphs>21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Semi-Auto Labelling</vt:lpstr>
      <vt:lpstr>Dividing up images</vt:lpstr>
      <vt:lpstr>Ilastik: Select 1 image for training classifier</vt:lpstr>
      <vt:lpstr>Annotating labels of 2 types (foreground/background)</vt:lpstr>
      <vt:lpstr>Press ‘Live Update’, which would automatically label the rest of the image The yellow parts are foreground More labels can be added/removed to modify and train the classifier</vt:lpstr>
      <vt:lpstr>Select Images to load classifier on, and output the segmentation map as tif files</vt:lpstr>
      <vt:lpstr>Results</vt:lpstr>
      <vt:lpstr>QuPath: 2 Images are needed to train a classifier, results for using 1 image is too inaccurate Images are combined into 1 for annotating in QuPath</vt:lpstr>
      <vt:lpstr>Annotate regions into foreground/background Quite a lot of annotations are needed</vt:lpstr>
      <vt:lpstr>Highest resolution/ Most scales chosen, this is the prediction of classifier trained</vt:lpstr>
      <vt:lpstr>This is the ladder, some (parts of) gel bands are explicitly annotated to be foreground, but the classifier stills classifies it as background</vt:lpstr>
      <vt:lpstr>With QuPath scripts and automation function, the trained classifier is applied on all selected images</vt:lpstr>
      <vt:lpstr>Results and Comparison with Ilastik</vt:lpstr>
      <vt:lpstr>Further editing of segmentation maps on QuPath: With help of script, annotations of segmented regions are created</vt:lpstr>
      <vt:lpstr>gel band area segmented are show as an annotation, and can be modified using QuPath tools</vt:lpstr>
      <vt:lpstr>After some cleaning up (Just focus on yellow and ignore purple)</vt:lpstr>
      <vt:lpstr>Comparing clean-ups</vt:lpstr>
    </vt:vector>
  </TitlesOfParts>
  <Company>University of Edinburgh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KWAN Kiros</dc:creator>
  <cp:lastModifiedBy>KWAN Kiros</cp:lastModifiedBy>
  <cp:revision>6</cp:revision>
  <dcterms:created xsi:type="dcterms:W3CDTF">2022-06-28T13:41:10Z</dcterms:created>
  <dcterms:modified xsi:type="dcterms:W3CDTF">2022-06-28T14:25:01Z</dcterms:modified>
</cp:coreProperties>
</file>